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1" r:id="rId4"/>
    <p:sldId id="262" r:id="rId5"/>
    <p:sldId id="263" r:id="rId6"/>
    <p:sldId id="260" r:id="rId7"/>
  </p:sldIdLst>
  <p:sldSz cx="12192000" cy="6858000"/>
  <p:notesSz cx="6797675" cy="9926638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9C1"/>
    <a:srgbClr val="45A0EB"/>
    <a:srgbClr val="5478DC"/>
    <a:srgbClr val="5A8CD6"/>
    <a:srgbClr val="0066FF"/>
    <a:srgbClr val="0099FF"/>
    <a:srgbClr val="66CCFF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4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1"/>
            </a:lvl1pPr>
            <a:lvl2pPr marL="457218" indent="0" algn="ctr">
              <a:buNone/>
              <a:defRPr sz="2000"/>
            </a:lvl2pPr>
            <a:lvl3pPr marL="914436" indent="0" algn="ctr">
              <a:buNone/>
              <a:defRPr sz="1800"/>
            </a:lvl3pPr>
            <a:lvl4pPr marL="1371654" indent="0" algn="ctr">
              <a:buNone/>
              <a:defRPr sz="1600"/>
            </a:lvl4pPr>
            <a:lvl5pPr marL="1828872" indent="0" algn="ctr">
              <a:buNone/>
              <a:defRPr sz="1600"/>
            </a:lvl5pPr>
            <a:lvl6pPr marL="2286090" indent="0" algn="ctr">
              <a:buNone/>
              <a:defRPr sz="1600"/>
            </a:lvl6pPr>
            <a:lvl7pPr marL="2743308" indent="0" algn="ctr">
              <a:buNone/>
              <a:defRPr sz="1600"/>
            </a:lvl7pPr>
            <a:lvl8pPr marL="3200526" indent="0" algn="ctr">
              <a:buNone/>
              <a:defRPr sz="1600"/>
            </a:lvl8pPr>
            <a:lvl9pPr marL="3657744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37F479-5B8A-4E9E-A2AD-CCD44A684643}" type="datetimeFigureOut">
              <a:rPr lang="de-DE"/>
              <a:pPr>
                <a:defRPr/>
              </a:pPr>
              <a:t>11.04.2024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924D4D-E16A-4E4A-BAA3-94BAEA1FFA5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6128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080763-DE02-4B1A-8C44-2D9C054ECBA2}" type="datetimeFigureOut">
              <a:rPr lang="de-DE"/>
              <a:pPr>
                <a:defRPr/>
              </a:pPr>
              <a:t>11.04.2024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691728-F291-4F6E-8702-7E2E6DD536D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79545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1">
                <a:solidFill>
                  <a:schemeClr val="tx1">
                    <a:tint val="75000"/>
                  </a:schemeClr>
                </a:solidFill>
              </a:defRPr>
            </a:lvl1pPr>
            <a:lvl2pPr marL="45721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3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7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9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30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5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74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EE5F41-68E5-4120-98FA-E888FA81B010}" type="datetimeFigureOut">
              <a:rPr lang="de-DE"/>
              <a:pPr>
                <a:defRPr/>
              </a:pPr>
              <a:t>11.04.2024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B3345C-5A5B-401F-A430-3923B3DDA5C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2922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5585AD-EFB9-4E6E-B764-1995FC8D3B7F}" type="datetimeFigureOut">
              <a:rPr lang="de-DE"/>
              <a:pPr>
                <a:defRPr/>
              </a:pPr>
              <a:t>11.04.2024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71AEA6-6F94-4562-8FCA-52686F51C58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4445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90" y="1681163"/>
            <a:ext cx="5157787" cy="823912"/>
          </a:xfrm>
        </p:spPr>
        <p:txBody>
          <a:bodyPr anchor="b"/>
          <a:lstStyle>
            <a:lvl1pPr marL="0" indent="0">
              <a:buNone/>
              <a:defRPr sz="2401" b="1"/>
            </a:lvl1pPr>
            <a:lvl2pPr marL="457218" indent="0">
              <a:buNone/>
              <a:defRPr sz="2000" b="1"/>
            </a:lvl2pPr>
            <a:lvl3pPr marL="914436" indent="0">
              <a:buNone/>
              <a:defRPr sz="1800" b="1"/>
            </a:lvl3pPr>
            <a:lvl4pPr marL="1371654" indent="0">
              <a:buNone/>
              <a:defRPr sz="1600" b="1"/>
            </a:lvl4pPr>
            <a:lvl5pPr marL="1828872" indent="0">
              <a:buNone/>
              <a:defRPr sz="1600" b="1"/>
            </a:lvl5pPr>
            <a:lvl6pPr marL="2286090" indent="0">
              <a:buNone/>
              <a:defRPr sz="1600" b="1"/>
            </a:lvl6pPr>
            <a:lvl7pPr marL="2743308" indent="0">
              <a:buNone/>
              <a:defRPr sz="1600" b="1"/>
            </a:lvl7pPr>
            <a:lvl8pPr marL="3200526" indent="0">
              <a:buNone/>
              <a:defRPr sz="1600" b="1"/>
            </a:lvl8pPr>
            <a:lvl9pPr marL="3657744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90" y="2505076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1" b="1"/>
            </a:lvl1pPr>
            <a:lvl2pPr marL="457218" indent="0">
              <a:buNone/>
              <a:defRPr sz="2000" b="1"/>
            </a:lvl2pPr>
            <a:lvl3pPr marL="914436" indent="0">
              <a:buNone/>
              <a:defRPr sz="1800" b="1"/>
            </a:lvl3pPr>
            <a:lvl4pPr marL="1371654" indent="0">
              <a:buNone/>
              <a:defRPr sz="1600" b="1"/>
            </a:lvl4pPr>
            <a:lvl5pPr marL="1828872" indent="0">
              <a:buNone/>
              <a:defRPr sz="1600" b="1"/>
            </a:lvl5pPr>
            <a:lvl6pPr marL="2286090" indent="0">
              <a:buNone/>
              <a:defRPr sz="1600" b="1"/>
            </a:lvl6pPr>
            <a:lvl7pPr marL="2743308" indent="0">
              <a:buNone/>
              <a:defRPr sz="1600" b="1"/>
            </a:lvl7pPr>
            <a:lvl8pPr marL="3200526" indent="0">
              <a:buNone/>
              <a:defRPr sz="1600" b="1"/>
            </a:lvl8pPr>
            <a:lvl9pPr marL="3657744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6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799891-7B3B-4135-9E02-3B867A0F3FA3}" type="datetimeFigureOut">
              <a:rPr lang="de-DE"/>
              <a:pPr>
                <a:defRPr/>
              </a:pPr>
              <a:t>11.04.2024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464647-C43E-4EF2-9679-82392A7ED6F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95703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02C39B-9784-4B73-8A25-0BC9AF02162B}" type="datetimeFigureOut">
              <a:rPr lang="de-DE"/>
              <a:pPr>
                <a:defRPr/>
              </a:pPr>
              <a:t>11.04.2024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2042DA-ED5A-4C36-A0B5-02BD3E89F48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3430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9B0F7D-AAAB-48A6-A678-874B619DAB83}" type="datetimeFigureOut">
              <a:rPr lang="de-DE"/>
              <a:pPr>
                <a:defRPr/>
              </a:pPr>
              <a:t>11.04.2024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4ECDEE-4E47-49E1-8C22-8E2CC8ADCB8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85713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1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18" indent="0">
              <a:buNone/>
              <a:defRPr sz="1400"/>
            </a:lvl2pPr>
            <a:lvl3pPr marL="914436" indent="0">
              <a:buNone/>
              <a:defRPr sz="1200"/>
            </a:lvl3pPr>
            <a:lvl4pPr marL="1371654" indent="0">
              <a:buNone/>
              <a:defRPr sz="1000"/>
            </a:lvl4pPr>
            <a:lvl5pPr marL="1828872" indent="0">
              <a:buNone/>
              <a:defRPr sz="1000"/>
            </a:lvl5pPr>
            <a:lvl6pPr marL="2286090" indent="0">
              <a:buNone/>
              <a:defRPr sz="1000"/>
            </a:lvl6pPr>
            <a:lvl7pPr marL="2743308" indent="0">
              <a:buNone/>
              <a:defRPr sz="1000"/>
            </a:lvl7pPr>
            <a:lvl8pPr marL="3200526" indent="0">
              <a:buNone/>
              <a:defRPr sz="1000"/>
            </a:lvl8pPr>
            <a:lvl9pPr marL="3657744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2CED7A-B98D-469A-91F3-CED5A38E14B5}" type="datetimeFigureOut">
              <a:rPr lang="de-DE"/>
              <a:pPr>
                <a:defRPr/>
              </a:pPr>
              <a:t>11.04.2024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EFBD35-7A52-4212-B7D3-68E19D60401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31909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18" indent="0">
              <a:buNone/>
              <a:defRPr sz="2800"/>
            </a:lvl2pPr>
            <a:lvl3pPr marL="914436" indent="0">
              <a:buNone/>
              <a:defRPr sz="2401"/>
            </a:lvl3pPr>
            <a:lvl4pPr marL="1371654" indent="0">
              <a:buNone/>
              <a:defRPr sz="2000"/>
            </a:lvl4pPr>
            <a:lvl5pPr marL="1828872" indent="0">
              <a:buNone/>
              <a:defRPr sz="2000"/>
            </a:lvl5pPr>
            <a:lvl6pPr marL="2286090" indent="0">
              <a:buNone/>
              <a:defRPr sz="2000"/>
            </a:lvl6pPr>
            <a:lvl7pPr marL="2743308" indent="0">
              <a:buNone/>
              <a:defRPr sz="2000"/>
            </a:lvl7pPr>
            <a:lvl8pPr marL="3200526" indent="0">
              <a:buNone/>
              <a:defRPr sz="2000"/>
            </a:lvl8pPr>
            <a:lvl9pPr marL="3657744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18" indent="0">
              <a:buNone/>
              <a:defRPr sz="1400"/>
            </a:lvl2pPr>
            <a:lvl3pPr marL="914436" indent="0">
              <a:buNone/>
              <a:defRPr sz="1200"/>
            </a:lvl3pPr>
            <a:lvl4pPr marL="1371654" indent="0">
              <a:buNone/>
              <a:defRPr sz="1000"/>
            </a:lvl4pPr>
            <a:lvl5pPr marL="1828872" indent="0">
              <a:buNone/>
              <a:defRPr sz="1000"/>
            </a:lvl5pPr>
            <a:lvl6pPr marL="2286090" indent="0">
              <a:buNone/>
              <a:defRPr sz="1000"/>
            </a:lvl6pPr>
            <a:lvl7pPr marL="2743308" indent="0">
              <a:buNone/>
              <a:defRPr sz="1000"/>
            </a:lvl7pPr>
            <a:lvl8pPr marL="3200526" indent="0">
              <a:buNone/>
              <a:defRPr sz="1000"/>
            </a:lvl8pPr>
            <a:lvl9pPr marL="3657744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6A082F-9194-49C7-8E0C-ED3E6EA6C91A}" type="datetimeFigureOut">
              <a:rPr lang="de-DE"/>
              <a:pPr>
                <a:defRPr/>
              </a:pPr>
              <a:t>11.04.2024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04C91E-9CFC-4DAE-A6D6-7E5B9C1F617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69485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4E97E7-8E50-42F1-A6DA-891CACC1CCEE}" type="datetimeFigureOut">
              <a:rPr lang="de-DE"/>
              <a:pPr>
                <a:defRPr/>
              </a:pPr>
              <a:t>11.04.2024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B1A1F2-D8DA-4D17-A876-8DEB9607636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28422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6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6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B9C21B-AA9B-4B78-8BD5-CA874BFC9666}" type="datetimeFigureOut">
              <a:rPr lang="de-DE"/>
              <a:pPr>
                <a:defRPr/>
              </a:pPr>
              <a:t>11.04.2024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DED623-21DE-40D6-89AE-3C9C8194B61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8112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Formatvorlagen des Textmasters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82E988C-028E-48F4-AFFA-B8B4DAE6AFA3}" type="datetimeFigureOut">
              <a:rPr lang="de-DE"/>
              <a:pPr>
                <a:defRPr/>
              </a:pPr>
              <a:t>11.04.2024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6CE61C0-6C49-44E8-8350-245ED5216CA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18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36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54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72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9" indent="-228609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27" indent="-228609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45" indent="-228609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63" indent="-228609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82" indent="-228609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99" indent="-228609" algn="l" defTabSz="91443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18" indent="-228609" algn="l" defTabSz="91443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35" indent="-228609" algn="l" defTabSz="91443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54" indent="-228609" algn="l" defTabSz="91443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8" algn="l" defTabSz="9144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36" algn="l" defTabSz="9144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54" algn="l" defTabSz="9144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72" algn="l" defTabSz="9144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90" algn="l" defTabSz="9144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08" algn="l" defTabSz="9144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26" algn="l" defTabSz="9144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44" algn="l" defTabSz="9144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2076450"/>
          </a:xfrm>
          <a:solidFill>
            <a:srgbClr val="0089C1"/>
          </a:solidFill>
        </p:spPr>
        <p:txBody>
          <a:bodyPr/>
          <a:lstStyle/>
          <a:p>
            <a:pPr marL="357202"/>
            <a:r>
              <a:rPr lang="de-DE" alt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Tagung der Thüringer Forschungsgruppen, 06. Juni 2024</a:t>
            </a:r>
            <a:br>
              <a:rPr lang="de-DE" alt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alt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alt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Thema der Forschungsgruppe</a:t>
            </a:r>
            <a:br>
              <a:rPr lang="de-DE" altLang="de-D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Forschungseinrichtung(en)</a:t>
            </a:r>
            <a:endParaRPr lang="de-DE" altLang="de-DE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5" name="Grafik 3" descr="Logo des Thüringer Ministeriums für Wirtschaft, Wissenschaft und Digitale Gesellschaf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8438" y="0"/>
            <a:ext cx="3675062" cy="84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Inhaltsplatzhalter 4" descr="Logo kofinanziert von der Europäischen Union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0550" y="6091239"/>
            <a:ext cx="2751138" cy="577850"/>
          </a:xfrm>
        </p:spPr>
      </p:pic>
      <p:pic>
        <p:nvPicPr>
          <p:cNvPr id="3077" name="Grafik 5" descr="Logo TA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6764" y="5632704"/>
            <a:ext cx="1836737" cy="1036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8" name="Textfeld 6"/>
          <p:cNvSpPr txBox="1">
            <a:spLocks noChangeArrowheads="1"/>
          </p:cNvSpPr>
          <p:nvPr/>
        </p:nvSpPr>
        <p:spPr bwMode="auto">
          <a:xfrm>
            <a:off x="933450" y="2578100"/>
            <a:ext cx="10423525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de-DE" altLang="de-DE" dirty="0"/>
              <a:t>Thema der </a:t>
            </a:r>
            <a:r>
              <a:rPr lang="de-DE" altLang="de-DE" dirty="0" smtClean="0"/>
              <a:t>Forschungsgruppe:</a:t>
            </a:r>
            <a:endParaRPr lang="de-DE" altLang="de-DE" dirty="0"/>
          </a:p>
          <a:p>
            <a:pPr eaLnBrk="1" hangingPunct="1"/>
            <a:endParaRPr lang="de-DE" altLang="de-DE" dirty="0"/>
          </a:p>
          <a:p>
            <a:pPr eaLnBrk="1" hangingPunct="1"/>
            <a:endParaRPr lang="de-DE" altLang="de-DE" dirty="0"/>
          </a:p>
          <a:p>
            <a:pPr eaLnBrk="1" hangingPunct="1"/>
            <a:endParaRPr lang="de-DE" altLang="de-DE" dirty="0"/>
          </a:p>
          <a:p>
            <a:pPr eaLnBrk="1" hangingPunct="1"/>
            <a:r>
              <a:rPr lang="de-DE" altLang="de-DE" dirty="0" smtClean="0"/>
              <a:t>Beteiligte Forschungseinrichtung(en): Koordinator und Kooperationspartner</a:t>
            </a:r>
            <a:endParaRPr lang="de-DE" altLang="de-DE" dirty="0"/>
          </a:p>
          <a:p>
            <a:pPr eaLnBrk="1" hangingPunct="1"/>
            <a:endParaRPr lang="de-DE" altLang="de-DE" dirty="0" smtClean="0"/>
          </a:p>
          <a:p>
            <a:pPr eaLnBrk="1" hangingPunct="1"/>
            <a:endParaRPr lang="de-DE" altLang="de-DE" dirty="0"/>
          </a:p>
          <a:p>
            <a:pPr eaLnBrk="1" hangingPunct="1"/>
            <a:endParaRPr lang="de-DE" altLang="de-DE" dirty="0"/>
          </a:p>
          <a:p>
            <a:pPr eaLnBrk="1" hangingPunct="1"/>
            <a:endParaRPr lang="de-DE" altLang="de-DE" dirty="0"/>
          </a:p>
          <a:p>
            <a:pPr eaLnBrk="1" hangingPunct="1"/>
            <a:endParaRPr lang="de-DE" altLang="de-DE" dirty="0"/>
          </a:p>
          <a:p>
            <a:pPr eaLnBrk="1" hangingPunct="1"/>
            <a:endParaRPr lang="de-DE" alt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2076450"/>
          </a:xfrm>
          <a:solidFill>
            <a:srgbClr val="0089C1"/>
          </a:solidFill>
        </p:spPr>
        <p:txBody>
          <a:bodyPr/>
          <a:lstStyle/>
          <a:p>
            <a:pPr marL="357202"/>
            <a:r>
              <a:rPr lang="de-DE" alt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Tagung der Thüringer Forschungsgruppen, 06. Juni 2024</a:t>
            </a:r>
            <a:br>
              <a:rPr lang="de-DE" alt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alt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alt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Forschungsgruppe und Industriebeirat</a:t>
            </a:r>
          </a:p>
        </p:txBody>
      </p:sp>
      <p:pic>
        <p:nvPicPr>
          <p:cNvPr id="3075" name="Grafik 3" descr="Logo des Thüringer Ministeriums für Wirtschaft, Wissenschaft und Digitale Gesellschaf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8438" y="0"/>
            <a:ext cx="3675062" cy="84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Inhaltsplatzhalter 4" descr="Logo kofinanziert von der Europäischen Union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0550" y="6091239"/>
            <a:ext cx="2751138" cy="577850"/>
          </a:xfrm>
        </p:spPr>
      </p:pic>
      <p:pic>
        <p:nvPicPr>
          <p:cNvPr id="3077" name="Grafik 5" descr="Logo TA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6764" y="5632704"/>
            <a:ext cx="1836737" cy="1036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8" name="Textfeld 6"/>
          <p:cNvSpPr txBox="1">
            <a:spLocks noChangeArrowheads="1"/>
          </p:cNvSpPr>
          <p:nvPr/>
        </p:nvSpPr>
        <p:spPr bwMode="auto">
          <a:xfrm>
            <a:off x="933450" y="2578100"/>
            <a:ext cx="10423525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de-DE" altLang="de-DE" dirty="0" smtClean="0"/>
              <a:t>Mitarbeitende </a:t>
            </a:r>
            <a:r>
              <a:rPr lang="de-DE" altLang="de-DE" dirty="0"/>
              <a:t>der Forschungsgruppe:</a:t>
            </a:r>
          </a:p>
          <a:p>
            <a:pPr eaLnBrk="1" hangingPunct="1"/>
            <a:endParaRPr lang="de-DE" altLang="de-DE" dirty="0"/>
          </a:p>
          <a:p>
            <a:pPr eaLnBrk="1" hangingPunct="1"/>
            <a:endParaRPr lang="de-DE" altLang="de-DE" dirty="0" smtClean="0"/>
          </a:p>
          <a:p>
            <a:pPr eaLnBrk="1" hangingPunct="1"/>
            <a:endParaRPr lang="de-DE" altLang="de-DE" dirty="0"/>
          </a:p>
          <a:p>
            <a:pPr eaLnBrk="1" hangingPunct="1"/>
            <a:endParaRPr lang="de-DE" altLang="de-DE" dirty="0" smtClean="0"/>
          </a:p>
          <a:p>
            <a:pPr eaLnBrk="1" hangingPunct="1"/>
            <a:r>
              <a:rPr lang="de-DE" altLang="de-DE" dirty="0" smtClean="0"/>
              <a:t>Industriebeirat</a:t>
            </a:r>
            <a:r>
              <a:rPr lang="de-DE" altLang="de-DE" dirty="0"/>
              <a:t>:</a:t>
            </a:r>
          </a:p>
          <a:p>
            <a:pPr eaLnBrk="1" hangingPunct="1"/>
            <a:endParaRPr lang="de-DE" altLang="de-DE" dirty="0"/>
          </a:p>
          <a:p>
            <a:pPr eaLnBrk="1" hangingPunct="1"/>
            <a:endParaRPr lang="de-DE" altLang="de-DE" dirty="0"/>
          </a:p>
          <a:p>
            <a:pPr eaLnBrk="1" hangingPunct="1"/>
            <a:endParaRPr lang="de-DE" altLang="de-DE" dirty="0"/>
          </a:p>
          <a:p>
            <a:pPr eaLnBrk="1" hangingPunct="1"/>
            <a:endParaRPr lang="de-DE" altLang="de-DE" dirty="0"/>
          </a:p>
          <a:p>
            <a:pPr eaLnBrk="1" hangingPunct="1"/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192212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2076450"/>
          </a:xfrm>
          <a:solidFill>
            <a:srgbClr val="0089C1"/>
          </a:solidFill>
        </p:spPr>
        <p:txBody>
          <a:bodyPr/>
          <a:lstStyle/>
          <a:p>
            <a:pPr marL="357202"/>
            <a:r>
              <a:rPr lang="de-DE" alt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Tagung der Thüringer Forschungsgruppen, 06. Juni 2024</a:t>
            </a:r>
            <a:br>
              <a:rPr lang="de-DE" alt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alt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alt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Darstellung des Forschungsvorhabens</a:t>
            </a:r>
            <a:endParaRPr lang="de-DE" altLang="de-DE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5" name="Grafik 3" descr="Logo des Thüringer Ministeriums für Wirtschaft, Wissenschaft und Digitale Gesellschaf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8438" y="0"/>
            <a:ext cx="3675062" cy="84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Inhaltsplatzhalter 4" descr="Logo kofinanziert von der Europäischen Union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0550" y="6091239"/>
            <a:ext cx="2751138" cy="577850"/>
          </a:xfrm>
        </p:spPr>
      </p:pic>
      <p:pic>
        <p:nvPicPr>
          <p:cNvPr id="3077" name="Grafik 5" descr="Logo TA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6764" y="5632704"/>
            <a:ext cx="1836737" cy="1036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8" name="Textfeld 6"/>
          <p:cNvSpPr txBox="1">
            <a:spLocks noChangeArrowheads="1"/>
          </p:cNvSpPr>
          <p:nvPr/>
        </p:nvSpPr>
        <p:spPr bwMode="auto">
          <a:xfrm>
            <a:off x="933450" y="2578100"/>
            <a:ext cx="10423525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de-DE" altLang="de-DE" dirty="0" smtClean="0"/>
              <a:t>(Ziel</a:t>
            </a:r>
            <a:r>
              <a:rPr lang="de-DE" altLang="de-DE" dirty="0"/>
              <a:t> </a:t>
            </a:r>
            <a:r>
              <a:rPr lang="de-DE" altLang="de-DE" dirty="0" smtClean="0"/>
              <a:t>und Inhalt</a:t>
            </a:r>
            <a:r>
              <a:rPr lang="de-DE" altLang="de-DE" dirty="0"/>
              <a:t>)</a:t>
            </a:r>
            <a:endParaRPr lang="de-DE" altLang="de-DE" dirty="0" smtClean="0"/>
          </a:p>
          <a:p>
            <a:pPr eaLnBrk="1" hangingPunct="1"/>
            <a:endParaRPr lang="de-DE" altLang="de-DE" dirty="0"/>
          </a:p>
          <a:p>
            <a:pPr eaLnBrk="1" hangingPunct="1"/>
            <a:endParaRPr lang="de-DE" altLang="de-DE" dirty="0"/>
          </a:p>
          <a:p>
            <a:pPr eaLnBrk="1" hangingPunct="1"/>
            <a:endParaRPr lang="de-DE" altLang="de-DE" dirty="0"/>
          </a:p>
          <a:p>
            <a:pPr eaLnBrk="1" hangingPunct="1"/>
            <a:endParaRPr lang="de-DE" altLang="de-DE" dirty="0"/>
          </a:p>
          <a:p>
            <a:pPr eaLnBrk="1" hangingPunct="1"/>
            <a:endParaRPr lang="de-DE" altLang="de-DE" dirty="0"/>
          </a:p>
          <a:p>
            <a:pPr eaLnBrk="1" hangingPunct="1"/>
            <a:endParaRPr lang="de-DE" altLang="de-DE" dirty="0"/>
          </a:p>
          <a:p>
            <a:pPr eaLnBrk="1" hangingPunct="1"/>
            <a:endParaRPr lang="de-DE" altLang="de-DE" dirty="0"/>
          </a:p>
          <a:p>
            <a:pPr eaLnBrk="1" hangingPunct="1"/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894881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2076450"/>
          </a:xfrm>
          <a:solidFill>
            <a:srgbClr val="0089C1"/>
          </a:solidFill>
        </p:spPr>
        <p:txBody>
          <a:bodyPr/>
          <a:lstStyle/>
          <a:p>
            <a:pPr marL="357202"/>
            <a:r>
              <a:rPr lang="de-DE" alt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Tagung der Thüringer Forschungsgruppen, 06. Juni 2024</a:t>
            </a:r>
            <a:br>
              <a:rPr lang="de-DE" alt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alt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alt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Darstellung des Forschungsvorhabens</a:t>
            </a:r>
          </a:p>
        </p:txBody>
      </p:sp>
      <p:pic>
        <p:nvPicPr>
          <p:cNvPr id="3075" name="Grafik 3" descr="Logo des Thüringer Ministeriums für Wirtschaft, Wissenschaft und Digitale Gesellschaf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8438" y="0"/>
            <a:ext cx="3675062" cy="84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Inhaltsplatzhalter 4" descr="Logo kofinanziert von der Europäischen Union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0550" y="6091239"/>
            <a:ext cx="2751138" cy="577850"/>
          </a:xfrm>
        </p:spPr>
      </p:pic>
      <p:pic>
        <p:nvPicPr>
          <p:cNvPr id="3077" name="Grafik 5" descr="Logo TA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6764" y="5632704"/>
            <a:ext cx="1836737" cy="1036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8" name="Textfeld 6"/>
          <p:cNvSpPr txBox="1">
            <a:spLocks noChangeArrowheads="1"/>
          </p:cNvSpPr>
          <p:nvPr/>
        </p:nvSpPr>
        <p:spPr bwMode="auto">
          <a:xfrm>
            <a:off x="884237" y="2514184"/>
            <a:ext cx="10423525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de-DE" altLang="de-DE" dirty="0" smtClean="0"/>
              <a:t>(Inhalt</a:t>
            </a:r>
            <a:r>
              <a:rPr lang="de-DE" altLang="de-DE" dirty="0"/>
              <a:t>)</a:t>
            </a:r>
          </a:p>
          <a:p>
            <a:pPr eaLnBrk="1" hangingPunct="1"/>
            <a:endParaRPr lang="de-DE" altLang="de-DE" dirty="0"/>
          </a:p>
          <a:p>
            <a:pPr eaLnBrk="1" hangingPunct="1"/>
            <a:endParaRPr lang="de-DE" altLang="de-DE" dirty="0"/>
          </a:p>
          <a:p>
            <a:pPr eaLnBrk="1" hangingPunct="1"/>
            <a:endParaRPr lang="de-DE" altLang="de-DE" dirty="0" smtClean="0"/>
          </a:p>
          <a:p>
            <a:pPr eaLnBrk="1" hangingPunct="1"/>
            <a:endParaRPr lang="de-DE" altLang="de-DE" dirty="0"/>
          </a:p>
          <a:p>
            <a:pPr eaLnBrk="1" hangingPunct="1"/>
            <a:endParaRPr lang="de-DE" altLang="de-DE" dirty="0" smtClean="0"/>
          </a:p>
          <a:p>
            <a:pPr eaLnBrk="1" hangingPunct="1"/>
            <a:endParaRPr lang="de-DE" altLang="de-DE" dirty="0"/>
          </a:p>
          <a:p>
            <a:pPr eaLnBrk="1" hangingPunct="1"/>
            <a:endParaRPr lang="de-DE" altLang="de-DE" dirty="0"/>
          </a:p>
          <a:p>
            <a:pPr eaLnBrk="1" hangingPunct="1"/>
            <a:endParaRPr lang="de-DE" altLang="de-DE" dirty="0"/>
          </a:p>
          <a:p>
            <a:pPr eaLnBrk="1" hangingPunct="1"/>
            <a:endParaRPr lang="de-DE" altLang="de-DE" dirty="0"/>
          </a:p>
          <a:p>
            <a:pPr eaLnBrk="1" hangingPunct="1"/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821931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2076450"/>
          </a:xfrm>
          <a:solidFill>
            <a:srgbClr val="0089C1"/>
          </a:solidFill>
        </p:spPr>
        <p:txBody>
          <a:bodyPr/>
          <a:lstStyle/>
          <a:p>
            <a:pPr marL="357202"/>
            <a:r>
              <a:rPr lang="de-DE" alt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Tagung der Thüringer Forschungsgruppen, 06. Juni 2024</a:t>
            </a:r>
            <a:br>
              <a:rPr lang="de-DE" alt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alt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alt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Darstellung des Forschungsvorhabens</a:t>
            </a:r>
          </a:p>
        </p:txBody>
      </p:sp>
      <p:pic>
        <p:nvPicPr>
          <p:cNvPr id="3075" name="Grafik 3" descr="Logo des Thüringer Ministeriums für Wirtschaft, Wissenschaft und Digitale Gesellschaf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8438" y="0"/>
            <a:ext cx="3675062" cy="84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Inhaltsplatzhalter 4" descr="Logo kofinanziert von der Europäischen Union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0550" y="6091239"/>
            <a:ext cx="2751138" cy="577850"/>
          </a:xfrm>
        </p:spPr>
      </p:pic>
      <p:pic>
        <p:nvPicPr>
          <p:cNvPr id="3077" name="Grafik 5" descr="Logo TA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6764" y="5632704"/>
            <a:ext cx="1836737" cy="1036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8" name="Textfeld 6"/>
          <p:cNvSpPr txBox="1">
            <a:spLocks noChangeArrowheads="1"/>
          </p:cNvSpPr>
          <p:nvPr/>
        </p:nvSpPr>
        <p:spPr bwMode="auto">
          <a:xfrm>
            <a:off x="884237" y="2514184"/>
            <a:ext cx="10423525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de-DE" altLang="de-DE" dirty="0" smtClean="0"/>
              <a:t>(Inhalt)</a:t>
            </a:r>
          </a:p>
          <a:p>
            <a:pPr eaLnBrk="1" hangingPunct="1"/>
            <a:endParaRPr lang="de-DE" altLang="de-DE" dirty="0"/>
          </a:p>
          <a:p>
            <a:pPr eaLnBrk="1" hangingPunct="1"/>
            <a:endParaRPr lang="de-DE" altLang="de-DE" dirty="0" smtClean="0"/>
          </a:p>
          <a:p>
            <a:pPr eaLnBrk="1" hangingPunct="1"/>
            <a:endParaRPr lang="de-DE" altLang="de-DE" dirty="0"/>
          </a:p>
          <a:p>
            <a:pPr eaLnBrk="1" hangingPunct="1"/>
            <a:endParaRPr lang="de-DE" altLang="de-DE" dirty="0"/>
          </a:p>
          <a:p>
            <a:pPr eaLnBrk="1" hangingPunct="1"/>
            <a:endParaRPr lang="de-DE" altLang="de-DE" dirty="0"/>
          </a:p>
          <a:p>
            <a:pPr eaLnBrk="1" hangingPunct="1"/>
            <a:endParaRPr lang="de-DE" altLang="de-DE" dirty="0"/>
          </a:p>
          <a:p>
            <a:pPr eaLnBrk="1" hangingPunct="1"/>
            <a:endParaRPr lang="de-DE" altLang="de-DE" dirty="0"/>
          </a:p>
          <a:p>
            <a:pPr eaLnBrk="1" hangingPunct="1"/>
            <a:endParaRPr lang="de-DE" altLang="de-DE" dirty="0"/>
          </a:p>
          <a:p>
            <a:pPr eaLnBrk="1" hangingPunct="1"/>
            <a:endParaRPr lang="de-DE" altLang="de-DE" dirty="0"/>
          </a:p>
          <a:p>
            <a:pPr eaLnBrk="1" hangingPunct="1"/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789030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2076450"/>
          </a:xfrm>
          <a:solidFill>
            <a:srgbClr val="0089C1"/>
          </a:solidFill>
        </p:spPr>
        <p:txBody>
          <a:bodyPr/>
          <a:lstStyle/>
          <a:p>
            <a:pPr marL="357202"/>
            <a:r>
              <a:rPr lang="de-DE" alt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Tagung der Thüringer Forschungsgruppen, 06. Juni 2024</a:t>
            </a:r>
            <a:br>
              <a:rPr lang="de-DE" alt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alt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alt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Ausblick </a:t>
            </a:r>
            <a:endParaRPr lang="de-DE" altLang="de-DE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5" name="Grafik 3" descr="Logo des Thüringer Ministeriums für Wirtschaft, Wissenschaft und Digitale Gesellschaf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8438" y="0"/>
            <a:ext cx="3675062" cy="84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Inhaltsplatzhalter 4" descr="Logo kofinanziert von der Europäischen Union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0550" y="6091239"/>
            <a:ext cx="2751138" cy="577850"/>
          </a:xfrm>
        </p:spPr>
      </p:pic>
      <p:pic>
        <p:nvPicPr>
          <p:cNvPr id="3077" name="Grafik 5" descr="Logo TA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6764" y="5632704"/>
            <a:ext cx="1836737" cy="1036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8" name="Textfeld 6"/>
          <p:cNvSpPr txBox="1">
            <a:spLocks noChangeArrowheads="1"/>
          </p:cNvSpPr>
          <p:nvPr/>
        </p:nvSpPr>
        <p:spPr bwMode="auto">
          <a:xfrm>
            <a:off x="933450" y="2578100"/>
            <a:ext cx="10423525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de-DE" altLang="de-DE" dirty="0" smtClean="0"/>
              <a:t>(</a:t>
            </a:r>
            <a:r>
              <a:rPr lang="de-DE" altLang="de-DE" dirty="0"/>
              <a:t>i</a:t>
            </a:r>
            <a:r>
              <a:rPr lang="de-DE" altLang="de-DE" dirty="0" smtClean="0"/>
              <a:t>n </a:t>
            </a:r>
            <a:r>
              <a:rPr lang="de-DE" altLang="de-DE" dirty="0"/>
              <a:t>Bezug auf das Forschungsvorhaben </a:t>
            </a:r>
            <a:r>
              <a:rPr lang="de-DE" altLang="de-DE" dirty="0" smtClean="0"/>
              <a:t>und in </a:t>
            </a:r>
            <a:r>
              <a:rPr lang="de-DE" altLang="de-DE" dirty="0"/>
              <a:t>Bezug auf die </a:t>
            </a:r>
            <a:r>
              <a:rPr lang="de-DE" altLang="de-DE" dirty="0" smtClean="0"/>
              <a:t>Mitarbeitenden </a:t>
            </a:r>
            <a:r>
              <a:rPr lang="de-DE" altLang="de-DE" dirty="0"/>
              <a:t>der Forschungsgruppe (z. B. Akademische Abschlüsse, Fachliches Know-how/ Spezialkenntnisse, Publikationen, Präsentationen u.a</a:t>
            </a:r>
            <a:r>
              <a:rPr lang="de-DE" altLang="de-DE" dirty="0" smtClean="0"/>
              <a:t>.))</a:t>
            </a:r>
            <a:endParaRPr lang="de-DE" altLang="de-DE" dirty="0"/>
          </a:p>
          <a:p>
            <a:pPr eaLnBrk="1" hangingPunct="1"/>
            <a:r>
              <a:rPr lang="de-DE" altLang="de-DE" dirty="0"/>
              <a:t> </a:t>
            </a:r>
            <a:endParaRPr lang="de-DE" altLang="de-DE" dirty="0" smtClean="0"/>
          </a:p>
          <a:p>
            <a:pPr eaLnBrk="1" hangingPunct="1"/>
            <a:endParaRPr lang="de-DE" altLang="de-DE" dirty="0"/>
          </a:p>
          <a:p>
            <a:pPr eaLnBrk="1" hangingPunct="1"/>
            <a:endParaRPr lang="de-DE" altLang="de-DE" dirty="0" smtClean="0"/>
          </a:p>
          <a:p>
            <a:pPr eaLnBrk="1" hangingPunct="1"/>
            <a:endParaRPr lang="de-DE" altLang="de-DE" dirty="0"/>
          </a:p>
          <a:p>
            <a:pPr eaLnBrk="1" hangingPunct="1"/>
            <a:endParaRPr lang="de-DE" altLang="de-DE" dirty="0"/>
          </a:p>
          <a:p>
            <a:pPr eaLnBrk="1" hangingPunct="1"/>
            <a:endParaRPr lang="de-DE" altLang="de-DE" dirty="0"/>
          </a:p>
          <a:p>
            <a:pPr eaLnBrk="1" hangingPunct="1"/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619887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151</Words>
  <Application>Microsoft Office PowerPoint</Application>
  <PresentationFormat>Breitbild</PresentationFormat>
  <Paragraphs>55</Paragraphs>
  <Slides>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</vt:lpstr>
      <vt:lpstr>Tagung der Thüringer Forschungsgruppen, 06. Juni 2024   Thema der Forschungsgruppe Forschungseinrichtung(en)</vt:lpstr>
      <vt:lpstr>Tagung der Thüringer Forschungsgruppen, 06. Juni 2024   Forschungsgruppe und Industriebeirat</vt:lpstr>
      <vt:lpstr>Tagung der Thüringer Forschungsgruppen, 06. Juni 2024   Darstellung des Forschungsvorhabens</vt:lpstr>
      <vt:lpstr>Tagung der Thüringer Forschungsgruppen, 06. Juni 2024   Darstellung des Forschungsvorhabens</vt:lpstr>
      <vt:lpstr>Tagung der Thüringer Forschungsgruppen, 06. Juni 2024   Darstellung des Forschungsvorhabens</vt:lpstr>
      <vt:lpstr>Tagung der Thüringer Forschungsgruppen, 06. Juni 2024   Ausblick </vt:lpstr>
    </vt:vector>
  </TitlesOfParts>
  <Company>Thüringer Aufbaubank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Scheller Katrin</dc:creator>
  <cp:lastModifiedBy>Halama Jan</cp:lastModifiedBy>
  <cp:revision>29</cp:revision>
  <cp:lastPrinted>2024-04-08T10:53:40Z</cp:lastPrinted>
  <dcterms:created xsi:type="dcterms:W3CDTF">2024-04-02T14:04:51Z</dcterms:created>
  <dcterms:modified xsi:type="dcterms:W3CDTF">2024-04-11T11:58:32Z</dcterms:modified>
</cp:coreProperties>
</file>