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801600" cy="9601200" type="A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6400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128016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92024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256032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3200400" algn="l" defTabSz="128016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3840480" algn="l" defTabSz="128016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4480560" algn="l" defTabSz="128016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5120640" algn="l" defTabSz="128016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9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2472" y="-1435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3324" y="-102"/>
      </p:cViewPr>
      <p:guideLst>
        <p:guide orient="horz" pos="3126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769" cy="495836"/>
          </a:xfrm>
          <a:prstGeom prst="rect">
            <a:avLst/>
          </a:prstGeom>
        </p:spPr>
        <p:txBody>
          <a:bodyPr vert="horz" lIns="62764" tIns="31382" rIns="62764" bIns="31382" rtlCol="0"/>
          <a:lstStyle>
            <a:lvl1pPr algn="l">
              <a:defRPr sz="8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814" y="0"/>
            <a:ext cx="2945768" cy="495836"/>
          </a:xfrm>
          <a:prstGeom prst="rect">
            <a:avLst/>
          </a:prstGeom>
        </p:spPr>
        <p:txBody>
          <a:bodyPr vert="horz" lIns="62764" tIns="31382" rIns="62764" bIns="31382" rtlCol="0"/>
          <a:lstStyle>
            <a:lvl1pPr algn="r">
              <a:defRPr sz="800"/>
            </a:lvl1pPr>
          </a:lstStyle>
          <a:p>
            <a:fld id="{61EA8C9E-67E8-4D5E-9EF4-814661D5F18C}" type="datetimeFigureOut">
              <a:rPr lang="de-DE" smtClean="0"/>
              <a:pPr/>
              <a:t>30.01.2025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62764" tIns="31382" rIns="62764" bIns="31382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877" y="4714850"/>
            <a:ext cx="5437921" cy="4466932"/>
          </a:xfrm>
          <a:prstGeom prst="rect">
            <a:avLst/>
          </a:prstGeom>
        </p:spPr>
        <p:txBody>
          <a:bodyPr vert="horz" lIns="62764" tIns="31382" rIns="62764" bIns="31382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99"/>
            <a:ext cx="2945769" cy="495836"/>
          </a:xfrm>
          <a:prstGeom prst="rect">
            <a:avLst/>
          </a:prstGeom>
        </p:spPr>
        <p:txBody>
          <a:bodyPr vert="horz" lIns="62764" tIns="31382" rIns="62764" bIns="31382" rtlCol="0" anchor="b"/>
          <a:lstStyle>
            <a:lvl1pPr algn="l">
              <a:defRPr sz="8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814" y="9428599"/>
            <a:ext cx="2945768" cy="495836"/>
          </a:xfrm>
          <a:prstGeom prst="rect">
            <a:avLst/>
          </a:prstGeom>
        </p:spPr>
        <p:txBody>
          <a:bodyPr vert="horz" lIns="62764" tIns="31382" rIns="62764" bIns="31382" rtlCol="0" anchor="b"/>
          <a:lstStyle>
            <a:lvl1pPr algn="r">
              <a:defRPr sz="800"/>
            </a:lvl1pPr>
          </a:lstStyle>
          <a:p>
            <a:fld id="{AEB4FB80-CD7E-45B8-8D99-CBD6ED4ECB1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1895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1" y="7176864"/>
            <a:ext cx="12801600" cy="2424336"/>
          </a:xfrm>
          <a:prstGeom prst="rect">
            <a:avLst/>
          </a:prstGeom>
          <a:solidFill>
            <a:srgbClr val="0089C1"/>
          </a:solidFill>
          <a:ln>
            <a:solidFill>
              <a:srgbClr val="0089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8" tIns="64005" rIns="128008" bIns="6400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60120" y="2982598"/>
            <a:ext cx="10881360" cy="2058035"/>
          </a:xfrm>
        </p:spPr>
        <p:txBody>
          <a:bodyPr>
            <a:normAutofit/>
          </a:bodyPr>
          <a:lstStyle>
            <a:lvl1pPr>
              <a:defRPr sz="5000">
                <a:solidFill>
                  <a:srgbClr val="0089C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09814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45E22-0851-45E6-8A59-F74012B3E484}" type="datetimeFigureOut">
              <a:rPr lang="de-DE"/>
              <a:pPr>
                <a:defRPr/>
              </a:pPr>
              <a:t>30.01.2025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2DE19-8B3E-4F55-AFE2-798A9594F77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1475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281160" y="384496"/>
            <a:ext cx="2880360" cy="819213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40080" y="384496"/>
            <a:ext cx="8427720" cy="819213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3D096-8CB2-4A08-B500-49BA8F222E62}" type="datetimeFigureOut">
              <a:rPr lang="de-DE"/>
              <a:pPr>
                <a:defRPr/>
              </a:pPr>
              <a:t>30.01.2025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1BBCB-50C6-4CA8-84C7-523A63CB853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5281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2223" y="2"/>
            <a:ext cx="12801600" cy="1602423"/>
          </a:xfrm>
          <a:prstGeom prst="rect">
            <a:avLst/>
          </a:prstGeom>
          <a:solidFill>
            <a:srgbClr val="0089C1"/>
          </a:solidFill>
          <a:ln>
            <a:solidFill>
              <a:srgbClr val="0089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08" tIns="64005" rIns="128008" bIns="6400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0080" y="1789043"/>
            <a:ext cx="11521440" cy="1600200"/>
          </a:xfrm>
        </p:spPr>
        <p:txBody>
          <a:bodyPr/>
          <a:lstStyle>
            <a:lvl1pPr>
              <a:defRPr>
                <a:solidFill>
                  <a:srgbClr val="0089C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34076-FB36-44C0-AC4C-1EF16C1D2668}" type="datetimeFigureOut">
              <a:rPr lang="de-DE"/>
              <a:pPr>
                <a:defRPr/>
              </a:pPr>
              <a:t>30.01.2025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1770C-8982-43A5-A2CA-D069C1012CD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pic>
        <p:nvPicPr>
          <p:cNvPr id="9" name="Picture 4" descr="C:\Users\Laessig_a\AppData\Local\Microsoft\Windows\Temporary Internet Files\Content.Outlook\HBWMS4JW\Absenderfahne_TM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6540" y="-38337"/>
            <a:ext cx="4041048" cy="1008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9253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11239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11239" y="4069401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1CFFC-7631-4B26-9402-E1BEB67A5C1E}" type="datetimeFigureOut">
              <a:rPr lang="de-DE"/>
              <a:pPr>
                <a:defRPr/>
              </a:pPr>
              <a:t>30.01.2025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ECAE6-75B8-445A-AA09-AA343DBA2EA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462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A4F09-7A11-40CD-A401-8078B759DA61}" type="datetimeFigureOut">
              <a:rPr lang="de-DE"/>
              <a:pPr>
                <a:defRPr/>
              </a:pPr>
              <a:t>30.01.2025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A9F21-C873-4709-879A-1262AAD350A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3823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40083" y="2149159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40083" y="3044824"/>
            <a:ext cx="5656263" cy="5531804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503039" y="2149159"/>
            <a:ext cx="5658484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503039" y="3044824"/>
            <a:ext cx="5658484" cy="5531804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46C1D-E340-4D21-A392-0B77E4A082FB}" type="datetimeFigureOut">
              <a:rPr lang="de-DE"/>
              <a:pPr>
                <a:defRPr/>
              </a:pPr>
              <a:t>30.01.2025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ED455-72C9-4021-B0E8-89553B53F46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8026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5B183-6968-48B9-9FC4-E056CDCEA11F}" type="datetimeFigureOut">
              <a:rPr lang="de-DE"/>
              <a:pPr>
                <a:defRPr/>
              </a:pPr>
              <a:t>30.01.2025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808F3-19C6-452D-8084-1F6F382A189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6243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694A9-D9E0-48BB-8A82-1A66C4E258AF}" type="datetimeFigureOut">
              <a:rPr lang="de-DE"/>
              <a:pPr>
                <a:defRPr/>
              </a:pPr>
              <a:t>30.01.2025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3AE4E-366D-4EA7-B8ED-C17102B28B0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9628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0083" y="382271"/>
            <a:ext cx="4211639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5072" y="382273"/>
            <a:ext cx="7156451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40083" y="2009143"/>
            <a:ext cx="4211639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0287D-6AE8-4956-A47D-AB0337C88CAB}" type="datetimeFigureOut">
              <a:rPr lang="de-DE"/>
              <a:pPr>
                <a:defRPr/>
              </a:pPr>
              <a:t>30.01.2025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BFB82-9379-40D7-BDD6-C12493DC65C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7016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9203" y="6720842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509203" y="857884"/>
            <a:ext cx="7680960" cy="5760720"/>
          </a:xfrm>
        </p:spPr>
        <p:txBody>
          <a:bodyPr rtlCol="0">
            <a:normAutofit/>
          </a:bodyPr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509203" y="7514275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2B632-5E3D-47CF-90A8-37CC631BD81D}" type="datetimeFigureOut">
              <a:rPr lang="de-DE"/>
              <a:pPr>
                <a:defRPr/>
              </a:pPr>
              <a:t>30.01.2025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6BD57-0A01-4908-B2EF-F0BD48C0392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490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640080" y="2091374"/>
            <a:ext cx="1152144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8016" tIns="64008" rIns="128016" bIns="6400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40080" y="3691576"/>
            <a:ext cx="11521440" cy="488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40080" y="8898892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2763A83-F319-4595-BF0F-E17DDA24B039}" type="datetimeFigureOut">
              <a:rPr lang="de-DE"/>
              <a:pPr>
                <a:defRPr/>
              </a:pPr>
              <a:t>30.01.2025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373880" y="8898892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174480" y="8898892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23882B5-5F1F-4DD4-B141-3D44560D315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7" name="Titelplatzhalter 1"/>
          <p:cNvSpPr txBox="1">
            <a:spLocks/>
          </p:cNvSpPr>
          <p:nvPr/>
        </p:nvSpPr>
        <p:spPr>
          <a:xfrm>
            <a:off x="655639" y="264479"/>
            <a:ext cx="4031616" cy="504507"/>
          </a:xfrm>
          <a:prstGeom prst="rect">
            <a:avLst/>
          </a:prstGeom>
        </p:spPr>
        <p:txBody>
          <a:bodyPr lIns="128016" tIns="64008" rIns="128016" bIns="64008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sz="1500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Rubrik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9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Arial" charset="0"/>
          <a:cs typeface="Arial" charset="0"/>
        </a:defRPr>
      </a:lvl5pPr>
      <a:lvl6pPr marL="640080" algn="ctr" rtl="0" eaLnBrk="1" fontAlgn="base" hangingPunct="1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Arial" charset="0"/>
          <a:cs typeface="Arial" charset="0"/>
        </a:defRPr>
      </a:lvl6pPr>
      <a:lvl7pPr marL="1280160" algn="ctr" rtl="0" eaLnBrk="1" fontAlgn="base" hangingPunct="1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Arial" charset="0"/>
          <a:cs typeface="Arial" charset="0"/>
        </a:defRPr>
      </a:lvl7pPr>
      <a:lvl8pPr marL="1920240" algn="ctr" rtl="0" eaLnBrk="1" fontAlgn="base" hangingPunct="1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Arial" charset="0"/>
          <a:cs typeface="Arial" charset="0"/>
        </a:defRPr>
      </a:lvl8pPr>
      <a:lvl9pPr marL="2560320" algn="ctr" rtl="0" eaLnBrk="1" fontAlgn="base" hangingPunct="1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480060" indent="-48006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040130" indent="-4000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600200" indent="-32004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2240280" indent="-32004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880360" indent="-32004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9"/>
          <p:cNvSpPr txBox="1">
            <a:spLocks noChangeArrowheads="1"/>
          </p:cNvSpPr>
          <p:nvPr/>
        </p:nvSpPr>
        <p:spPr bwMode="auto">
          <a:xfrm>
            <a:off x="640160" y="1200200"/>
            <a:ext cx="5688632" cy="437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8016" tIns="64008" rIns="128016" bIns="64008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b="1" u="sng" dirty="0" smtClean="0"/>
              <a:t>Bezeichnung des Vorhabens:</a:t>
            </a:r>
            <a:endParaRPr lang="de-DE" sz="2000" b="1" dirty="0"/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640160" y="5520680"/>
            <a:ext cx="11017224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de-DE" sz="2200" dirty="0" smtClean="0"/>
              <a:t>Dieses Projekt wird gefördert durch den Freistaat Thüringen und die Bundesrepublik Deutschland aus Mitteln der Gemeinschaftsaufgabe „Verbesserung der regionalen Wirtschaftsstruktur“ (GRW).</a:t>
            </a:r>
            <a:endParaRPr lang="de-DE" sz="2200" dirty="0"/>
          </a:p>
        </p:txBody>
      </p:sp>
      <p:sp>
        <p:nvSpPr>
          <p:cNvPr id="12" name="Text Box 20"/>
          <p:cNvSpPr txBox="1">
            <a:spLocks noChangeArrowheads="1"/>
          </p:cNvSpPr>
          <p:nvPr/>
        </p:nvSpPr>
        <p:spPr bwMode="auto">
          <a:xfrm>
            <a:off x="640160" y="2928392"/>
            <a:ext cx="3528392" cy="437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8016" tIns="64008" rIns="128016" bIns="64008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b="1" u="sng" dirty="0" smtClean="0"/>
              <a:t>Hauptziel des Vorhabens:</a:t>
            </a:r>
            <a:endParaRPr lang="de-DE" sz="2000" b="1" u="sng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9112" y="7330612"/>
            <a:ext cx="2178066" cy="2222516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0104" y="7752928"/>
            <a:ext cx="4774632" cy="108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09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äsentation TMLFUN 2012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Präsentation TMLFUN 2012</Template>
  <TotalTime>0</TotalTime>
  <Words>33</Words>
  <Application>Microsoft Office PowerPoint</Application>
  <PresentationFormat>A3-Papier (297 x 420 mm)</PresentationFormat>
  <Paragraphs>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Präsentation TMLFUN 2012</vt:lpstr>
      <vt:lpstr>PowerPoint-Präsentation</vt:lpstr>
    </vt:vector>
  </TitlesOfParts>
  <Company>TMLFUN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Benutzer</dc:creator>
  <cp:lastModifiedBy>Karsten Trappe</cp:lastModifiedBy>
  <cp:revision>35</cp:revision>
  <cp:lastPrinted>2015-03-23T10:43:30Z</cp:lastPrinted>
  <dcterms:created xsi:type="dcterms:W3CDTF">2014-12-11T08:37:08Z</dcterms:created>
  <dcterms:modified xsi:type="dcterms:W3CDTF">2025-01-30T09:02:38Z</dcterms:modified>
</cp:coreProperties>
</file>