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801600" cy="9601200" type="A3"/>
  <p:notesSz cx="9872663" cy="143017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0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0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0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0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6" y="-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>
            <a:normAutofit/>
          </a:bodyPr>
          <a:lstStyle>
            <a:lvl1pPr>
              <a:defRPr sz="5000"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0CBE-BD3D-4364-9A39-B6B1F9A90773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82E76-C87D-4928-8C72-0146A7F49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2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81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789043"/>
            <a:ext cx="11521440" cy="1600200"/>
          </a:xfrm>
        </p:spPr>
        <p:txBody>
          <a:bodyPr/>
          <a:lstStyle>
            <a:lvl1pPr>
              <a:defRPr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076-FB36-44C0-AC4C-1EF16C1D2668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770C-8982-43A5-A2CA-D069C1012C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-38337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25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FFC-7631-4B26-9402-E1BEB67A5C1E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CAE6-75B8-445A-AA09-AA343DBA2E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62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09-7A11-40CD-A401-8078B759DA61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9F21-C873-4709-879A-1262AAD35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38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3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3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9" y="2149159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9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46C1D-E340-4D21-A392-0B77E4A082FB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ED455-72C9-4021-B0E8-89553B53F4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02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B183-6968-48B9-9FC4-E056CDCEA11F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808F3-19C6-452D-8084-1F6F382A1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24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4A9-D9E0-48BB-8A82-1A66C4E258AF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AE4E-366D-4EA7-B8ED-C17102B2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6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3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2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287D-6AE8-4956-A47D-AB0337C88CAB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FB82-9379-40D7-BDD6-C12493DC65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01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B632-5E3D-47CF-90A8-37CC631BD81D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BD57-0A01-4908-B2EF-F0BD48C03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90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5E22-0851-45E6-8A59-F74012B3E484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E19-8B3E-4F55-AFE2-798A9594F7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4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6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6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D096-8CB2-4A08-B500-49BA8F222E62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1BBCB-50C6-4CA8-84C7-523A63CB8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40080" y="2091374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40080" y="3691576"/>
            <a:ext cx="11521440" cy="48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763A83-F319-4595-BF0F-E17DDA24B039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3882B5-5F1F-4DD4-B141-3D44560D31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/>
        </p:nvSpPr>
        <p:spPr>
          <a:xfrm>
            <a:off x="655639" y="264479"/>
            <a:ext cx="4031616" cy="504507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15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Rubrik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5pPr>
      <a:lvl6pPr marL="64008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6pPr>
      <a:lvl7pPr marL="128016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7pPr>
      <a:lvl8pPr marL="192024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8pPr>
      <a:lvl9pPr marL="256032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80060" indent="-4800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040130" indent="-4000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60020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24028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88036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40160" y="2064296"/>
            <a:ext cx="3713888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/>
              <a:t>Name des Projektes</a:t>
            </a:r>
            <a:r>
              <a:rPr lang="de-DE" sz="2000" b="1" u="sng" dirty="0" smtClean="0"/>
              <a:t>: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746372" y="4099713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Kurzbeschreibung (Ziele) </a:t>
            </a:r>
            <a:r>
              <a:rPr lang="de-DE" sz="2000" b="1" u="sng" dirty="0"/>
              <a:t>des Projektes: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1000200" y="7358216"/>
            <a:ext cx="1101722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de-DE" sz="2100" dirty="0"/>
              <a:t>Hier investieren </a:t>
            </a:r>
            <a:r>
              <a:rPr lang="de-DE" sz="2100" dirty="0" smtClean="0"/>
              <a:t>Europa </a:t>
            </a:r>
            <a:r>
              <a:rPr lang="de-DE" sz="2100" dirty="0"/>
              <a:t>und der Freistaat Thüringen in die ländlichen </a:t>
            </a:r>
            <a:r>
              <a:rPr lang="de-DE" sz="2100" dirty="0" smtClean="0"/>
              <a:t>Gebiete.</a:t>
            </a:r>
            <a:endParaRPr lang="de-DE" sz="2100" dirty="0"/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780174" y="2856384"/>
            <a:ext cx="6579052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dirty="0" smtClean="0"/>
              <a:t>Individuelle Gestaltung (z. B. Bild einfügen)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15251" y="3768837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Nur bei Erläuterungstafeln: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5" descr="00079173D98A160C92C86521C0A8D8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9192" y="7773714"/>
            <a:ext cx="1008113" cy="10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A6-TMIL\A67\37-916 FILET - Förderung 2007-2013\37-9163 Umsetzung, Durchführung\37-91634 Information, Publizität\LOGO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19" y="7773714"/>
            <a:ext cx="2644142" cy="116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0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00079173D98A160C92C86521C0A8D8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922" y="3648472"/>
            <a:ext cx="1673721" cy="1673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frank_s\AppData\Local\Microsoft\Windows\Temporary Internet Files\Content.Outlook\6TU3PR2U\1060001_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84" y="6456784"/>
            <a:ext cx="6060647" cy="15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:\A6-TMIL\A67\37-916 FILET - Förderung 2007-2013\37-9163 Umsetzung, Durchführung\37-91634 Information, Publizität\LOGO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16" y="1272208"/>
            <a:ext cx="2644142" cy="116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300528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 TMLFUN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TMLFUN 2012</Template>
  <TotalTime>0</TotalTime>
  <Words>37</Words>
  <Application>Microsoft Office PowerPoint</Application>
  <PresentationFormat>A3 Papier (297x420 mm)</PresentationFormat>
  <Paragraphs>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Präsentation TMLFUN 2012</vt:lpstr>
      <vt:lpstr>PowerPoint-Präsentation</vt:lpstr>
      <vt:lpstr>PowerPoint-Präsentation</vt:lpstr>
    </vt:vector>
  </TitlesOfParts>
  <Company>TMLFUN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Benutzer</dc:creator>
  <cp:lastModifiedBy>Frank_S</cp:lastModifiedBy>
  <cp:revision>12</cp:revision>
  <cp:lastPrinted>2015-03-23T10:43:30Z</cp:lastPrinted>
  <dcterms:created xsi:type="dcterms:W3CDTF">2014-12-11T08:37:08Z</dcterms:created>
  <dcterms:modified xsi:type="dcterms:W3CDTF">2015-07-06T10:54:47Z</dcterms:modified>
</cp:coreProperties>
</file>